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8" autoAdjust="0"/>
    <p:restoredTop sz="94660"/>
  </p:normalViewPr>
  <p:slideViewPr>
    <p:cSldViewPr>
      <p:cViewPr varScale="1">
        <p:scale>
          <a:sx n="63" d="100"/>
          <a:sy n="63" d="100"/>
        </p:scale>
        <p:origin x="730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57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1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47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9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1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24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55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1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0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3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34B7D-EDE4-4EE4-894C-0BF44B7C4178}" type="datetimeFigureOut">
              <a:rPr lang="en-US" smtClean="0"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09E3B-0234-46BC-A23D-DC217D40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0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70sbig.com/blog/2010/04/a-proper-hadouken/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oper Black" panose="0208090404030B020404" pitchFamily="18" charset="0"/>
              </a:rPr>
              <a:t>CARWASH LOGO IDEAS</a:t>
            </a:r>
            <a:endParaRPr lang="en-US" dirty="0">
              <a:latin typeface="Cooper Black" panose="0208090404030B0204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oper Black" panose="0208090404030B020404" pitchFamily="18" charset="0"/>
              </a:rPr>
              <a:t>April 2015</a:t>
            </a:r>
            <a:endParaRPr lang="en-US" dirty="0"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075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1" y="4300412"/>
            <a:ext cx="12192000" cy="85303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000" dirty="0" smtClean="0">
                <a:latin typeface="Cooper Black" panose="0208090404030B020404" pitchFamily="18" charset="0"/>
              </a:rPr>
              <a:t>CARWASH</a:t>
            </a:r>
            <a:endParaRPr lang="en-US" sz="6000" dirty="0">
              <a:latin typeface="Cooper Black" panose="0208090404030B0204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797" y="2814030"/>
            <a:ext cx="4117828" cy="14863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735" y="2469531"/>
            <a:ext cx="1509809" cy="24089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5952" y="2469530"/>
            <a:ext cx="1359868" cy="24089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9200" y="5486400"/>
            <a:ext cx="929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actually like without the 70’s swoosh. Needs to be more colorful.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878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1" y="4300412"/>
            <a:ext cx="12192000" cy="85303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000" dirty="0" smtClean="0">
                <a:latin typeface="Cooper Black" panose="0208090404030B020404" pitchFamily="18" charset="0"/>
              </a:rPr>
              <a:t>CARWASH</a:t>
            </a:r>
            <a:endParaRPr lang="en-US" sz="6000" dirty="0">
              <a:latin typeface="Cooper Black" panose="0208090404030B0204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797" y="2814030"/>
            <a:ext cx="4117828" cy="14863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5410200"/>
            <a:ext cx="1112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could be used for a key-ring or other simple uses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285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3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4343400"/>
            <a:ext cx="12192000" cy="85303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000" dirty="0" smtClean="0">
                <a:solidFill>
                  <a:srgbClr val="FF0000"/>
                </a:solidFill>
                <a:latin typeface="Cooper Black" panose="0208090404030B020404" pitchFamily="18" charset="0"/>
              </a:rPr>
              <a:t>CARWASH</a:t>
            </a:r>
            <a:endParaRPr lang="en-US" sz="6000" dirty="0">
              <a:solidFill>
                <a:srgbClr val="FF0000"/>
              </a:solidFill>
              <a:latin typeface="Cooper Black" panose="0208090404030B0204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3654161"/>
            <a:ext cx="4117828" cy="642812"/>
          </a:xfrm>
          <a:prstGeom prst="rect">
            <a:avLst/>
          </a:prstGeom>
        </p:spPr>
      </p:pic>
      <p:sp>
        <p:nvSpPr>
          <p:cNvPr id="10" name="Block Arc 9"/>
          <p:cNvSpPr/>
          <p:nvPr/>
        </p:nvSpPr>
        <p:spPr>
          <a:xfrm>
            <a:off x="2286000" y="1714406"/>
            <a:ext cx="7924800" cy="6286594"/>
          </a:xfrm>
          <a:prstGeom prst="blockArc">
            <a:avLst>
              <a:gd name="adj1" fmla="val 10800000"/>
              <a:gd name="adj2" fmla="val 27781"/>
              <a:gd name="adj3" fmla="val 2366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7560" y="1269728"/>
            <a:ext cx="1557568" cy="24851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918" y="1269728"/>
            <a:ext cx="1402884" cy="248510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90600" y="5410200"/>
            <a:ext cx="1028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idea is similar to this link  </a:t>
            </a:r>
            <a:r>
              <a:rPr lang="en-US" dirty="0" smtClean="0">
                <a:hlinkClick r:id="rId5"/>
              </a:rPr>
              <a:t>http://70sbig.com/blog/2010/04/a-proper-hadouken/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798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50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Cooper Black</vt:lpstr>
      <vt:lpstr>Office Theme</vt:lpstr>
      <vt:lpstr>CARWASH LOGO IDEAS</vt:lpstr>
      <vt:lpstr>Idea 1</vt:lpstr>
      <vt:lpstr>Idea 2</vt:lpstr>
      <vt:lpstr>Idea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JENKINS Kelly</dc:creator>
  <cp:lastModifiedBy>JENKINS Kelly</cp:lastModifiedBy>
  <cp:revision>8</cp:revision>
  <dcterms:created xsi:type="dcterms:W3CDTF">2015-04-29T10:36:45Z</dcterms:created>
  <dcterms:modified xsi:type="dcterms:W3CDTF">2015-04-30T07:35:31Z</dcterms:modified>
</cp:coreProperties>
</file>